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06484-FBD5-C3AB-6A93-7361A4726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E7E019-9DAB-6594-6087-032CFBC20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A9E4AC-FF75-0109-1C68-C07724EB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2BA30F-63E1-6CDE-9772-3D1091FA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1DEFD1-B2EA-2168-11CF-7A0F92B48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38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4082B-6948-23D3-4653-B719D9E6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22A5E5-1341-F8E2-C149-CC6D16471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6FE3D3-DFFC-8DF3-1204-DDAB84299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C81567-DA15-F1D5-6EE0-3F56AE6C4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1EAF46-A7E3-E856-1EFC-A7D37E7D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758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41B7B3-0889-344A-33BF-0D210B29C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00EC45-D815-0E3E-C572-51717664D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19F313-4C15-1928-D5EE-975BFC16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EE1A3-DADE-1185-C83A-FCA93EA3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B22705-A9B8-5F91-65B7-4DDB3BC4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52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E3EF3-C7E5-1D0E-E5E0-B60A7A8B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F43F8-CE23-C246-CE40-CB143117A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406A22-EAFC-7522-8CFF-85056818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E8E353-06FE-DB50-26B4-8D18367A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3CBF8D-EA92-76F8-C7C5-E3299F56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446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53461-A5B7-F81A-BAC2-39CE5DBA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6E8FF7-7964-0A56-B75B-0310266FF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2D498E-F860-5D72-A234-573A62A36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99CF76-51E5-854A-55FD-239D4749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C8568F-9534-D488-C139-C70A6E78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84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28BA1-29B5-9F65-6A46-9C036DC5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2DA2CE-7417-79CD-CBF7-07CAF76CE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034060-A672-EEA2-CA78-74E2BD42C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873401-EDBA-F1CC-2BEF-610B7F18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7246CA-182C-0C65-0E65-D29CFB97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BE5D0D-2AB9-53E5-0E33-52C2410C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815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E1376-9B0E-F3F6-ADF2-E8C7620D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54FEEE-876F-4C28-193F-0C3436C77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81B601-E7DB-E047-5DFD-E631B7053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FF6380-E16E-1A29-800D-6D83CCA9E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DF8CF27-7E8A-C296-E7D1-70196BF22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D180E6-EDBE-30C3-BEE7-CAB56833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172D95-D139-73C1-52C8-192AE825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C7414A-9AE7-AA39-0506-2DAFA714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74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F0E8B-1C72-2944-6F1A-513A2D30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4603C9-E8BE-C666-F591-8FAF84FD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A9FF6CC-4ECD-8659-D6CE-F3BF2F88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D976B9-8E60-422B-010A-A054059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26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4EE2CE-CAA7-5834-547F-61D83D61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272D59-5255-2E34-6512-EDB29DF0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FD8078-C2C3-5802-65AC-D1895CF6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5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B8AC2-A539-4C92-699E-0BC6CF7B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3FD7F1-9187-CD2E-DFAE-C4660E62B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BCFC8B-BD59-81CD-30C2-56CC52F25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70BEC1-FC28-1CAB-9786-6B0C1319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946878-247E-1258-E182-098B535F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5F4CAA-CECE-3215-69B3-A18CDE9C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83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00A40-A999-D60D-E98D-0C7B92D1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281E64-D8BA-93A6-6514-EF62F0CC1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C3BE93-1761-A786-AC81-8A939CBBA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74900F-4EAA-09EC-1B08-6FD4C1BA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6B899D-5C0A-97AD-DAC8-F934A82A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613135-DD21-F280-17A9-1F1EC5C7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63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090324-9E43-510F-5D54-91500EC8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784D92-3FC6-15C9-342D-EE384D18E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6DD06F-3F09-CAD0-FB3D-EF5D2CE6E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6C2A6-8699-4B8B-9C62-BA4E3F058B7F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BCE281-908D-6CC5-1FBA-D318205D6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75BF8D-F39A-CF4B-D57F-B51088375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4B8D-44A2-43C6-AAAB-4FE8F4931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423E54F-04C1-4173-A0A5-86A85DCF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237679"/>
            <a:ext cx="11403016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8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BE3285-8FE7-F1E2-10DA-4899B92AE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1252233"/>
            <a:ext cx="9545382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A01E09-7B94-7C52-B8B8-57FE28D57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985496"/>
            <a:ext cx="11850754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2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3D634E-5BDB-7CCE-802F-6E850062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028365"/>
            <a:ext cx="1145064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5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AD2B1A-C95B-9CAE-4130-EFA8B73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780680"/>
            <a:ext cx="1142206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8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00CED3-7406-CFEA-20C2-AC6E2D4E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1037891"/>
            <a:ext cx="1083143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7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77E824-FF28-1527-7CC7-B2E97BB8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223654"/>
            <a:ext cx="9431066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6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EB817A-AF34-037E-485D-44FE81A61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556811"/>
            <a:ext cx="11612596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2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F61CDA-ED77-5487-DCD8-486DA329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280548"/>
            <a:ext cx="10078857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B627EB-4031-F3F5-2FBD-CF1A8155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228153"/>
            <a:ext cx="12050807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9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8B4734-E948-A62B-6DD9-FCAB1C77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" y="209100"/>
            <a:ext cx="11917438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B5AEF2-7C89-D515-FEC4-DEEE3891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85285"/>
            <a:ext cx="11888859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0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B26A2F-34CC-97CD-1DD7-F021769B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1004549"/>
            <a:ext cx="9745435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0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652890E-A0DB-26DB-B26E-ECF7D22A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7332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B6BBDC-0D53-1E15-5C61-C4B6A12D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75" y="523469"/>
            <a:ext cx="4648849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2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2</cp:revision>
  <dcterms:created xsi:type="dcterms:W3CDTF">2022-07-12T15:01:52Z</dcterms:created>
  <dcterms:modified xsi:type="dcterms:W3CDTF">2022-07-12T15:44:39Z</dcterms:modified>
</cp:coreProperties>
</file>